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7" r:id="rId3"/>
    <p:sldId id="258" r:id="rId4"/>
    <p:sldId id="259" r:id="rId5"/>
    <p:sldId id="291" r:id="rId6"/>
    <p:sldId id="290" r:id="rId7"/>
    <p:sldId id="287" r:id="rId8"/>
    <p:sldId id="292" r:id="rId9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duction" id="{2AE72DC8-0BED-407C-9475-15570974E1F4}">
          <p14:sldIdLst>
            <p14:sldId id="256"/>
            <p14:sldId id="257"/>
          </p14:sldIdLst>
        </p14:section>
        <p14:section name="Subsections" id="{7ABE8CF3-2792-4C74-A56E-160F79AB5144}">
          <p14:sldIdLst>
            <p14:sldId id="258"/>
          </p14:sldIdLst>
        </p14:section>
        <p14:section name="Instructions for Master Slide" id="{FB00FF74-3854-45F7-93F2-5675A1F7A068}">
          <p14:sldIdLst>
            <p14:sldId id="259"/>
            <p14:sldId id="291"/>
            <p14:sldId id="290"/>
          </p14:sldIdLst>
        </p14:section>
        <p14:section name="Conclusions" id="{CCFB4AF3-8BB5-4A57-A201-A8F2133EEF33}">
          <p14:sldIdLst>
            <p14:sldId id="287"/>
            <p14:sldId id="29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3061"/>
    <a:srgbClr val="714080"/>
    <a:srgbClr val="0000FF"/>
    <a:srgbClr val="009900"/>
    <a:srgbClr val="725892"/>
    <a:srgbClr val="203D72"/>
    <a:srgbClr val="304E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056" autoAdjust="0"/>
    <p:restoredTop sz="96247" autoAdjust="0"/>
  </p:normalViewPr>
  <p:slideViewPr>
    <p:cSldViewPr>
      <p:cViewPr varScale="1">
        <p:scale>
          <a:sx n="104" d="100"/>
          <a:sy n="104" d="100"/>
        </p:scale>
        <p:origin x="120" y="28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4" d="100"/>
          <a:sy n="84" d="100"/>
        </p:scale>
        <p:origin x="3912" y="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4EE7DC-BD03-46B5-92F0-2FFE2C385B66}" type="datetimeFigureOut">
              <a:rPr lang="en-GB" smtClean="0"/>
              <a:t>31/08/2026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0B3F75-4CAE-4B9F-A157-15488D4AF95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92916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18774A-EDF9-4055-A9FA-F9FB7A3F50B4}" type="datetimeFigureOut">
              <a:rPr lang="en-GB" smtClean="0"/>
              <a:t>31/08/2026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ED9DD-C77F-4777-803B-901FE25E3BE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3576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5ED9DD-C77F-4777-803B-901FE25E3BEF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697713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5ED9DD-C77F-4777-803B-901FE25E3BEF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52525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5ED9DD-C77F-4777-803B-901FE25E3BEF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08548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5ED9DD-C77F-4777-803B-901FE25E3BEF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08548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5ED9DD-C77F-4777-803B-901FE25E3BEF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08548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371" y="260649"/>
            <a:ext cx="11425269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sr-Latn-R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1371" y="2060848"/>
            <a:ext cx="11425269" cy="343393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sr-Latn-R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14112" y="5432986"/>
            <a:ext cx="576064" cy="329756"/>
          </a:xfrm>
          <a:prstGeom prst="rect">
            <a:avLst/>
          </a:prstGeom>
          <a:ln>
            <a:noFill/>
          </a:ln>
        </p:spPr>
        <p:txBody>
          <a:bodyPr/>
          <a:lstStyle>
            <a:lvl1pPr algn="r">
              <a:defRPr sz="1400">
                <a:solidFill>
                  <a:srgbClr val="C00000"/>
                </a:solidFill>
              </a:defRPr>
            </a:lvl1pPr>
          </a:lstStyle>
          <a:p>
            <a:fld id="{3CB9DF48-BB1D-4ADF-BFAF-365561E08E56}" type="slidenum">
              <a:rPr lang="sr-Latn-RS" smtClean="0"/>
              <a:pPr/>
              <a:t>‹#›</a:t>
            </a:fld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782180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872" y="1268760"/>
            <a:ext cx="11374757" cy="42484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r-Latn-R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385872" y="188640"/>
            <a:ext cx="11374757" cy="850106"/>
          </a:xfrm>
        </p:spPr>
        <p:txBody>
          <a:bodyPr>
            <a:normAutofit/>
          </a:bodyPr>
          <a:lstStyle>
            <a:lvl1pPr>
              <a:defRPr sz="3600" b="1">
                <a:solidFill>
                  <a:srgbClr val="26306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sr-Latn-R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14112" y="5432986"/>
            <a:ext cx="576064" cy="329756"/>
          </a:xfrm>
          <a:prstGeom prst="rect">
            <a:avLst/>
          </a:prstGeom>
          <a:ln>
            <a:noFill/>
          </a:ln>
        </p:spPr>
        <p:txBody>
          <a:bodyPr/>
          <a:lstStyle>
            <a:lvl1pPr algn="r">
              <a:defRPr sz="1400">
                <a:solidFill>
                  <a:srgbClr val="C00000"/>
                </a:solidFill>
              </a:defRPr>
            </a:lvl1pPr>
          </a:lstStyle>
          <a:p>
            <a:fld id="{3CB9DF48-BB1D-4ADF-BFAF-365561E08E56}" type="slidenum">
              <a:rPr lang="sr-Latn-RS" smtClean="0"/>
              <a:pPr/>
              <a:t>‹#›</a:t>
            </a:fld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630989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351" y="4406901"/>
            <a:ext cx="9217024" cy="1362075"/>
          </a:xfrm>
        </p:spPr>
        <p:txBody>
          <a:bodyPr anchor="t">
            <a:normAutofit/>
          </a:bodyPr>
          <a:lstStyle>
            <a:lvl1pPr algn="l">
              <a:defRPr sz="3600" b="1" cap="none" baseline="0"/>
            </a:lvl1pPr>
          </a:lstStyle>
          <a:p>
            <a:r>
              <a:rPr lang="en-US" dirty="0"/>
              <a:t>Click to edit Master title style</a:t>
            </a:r>
            <a:endParaRPr lang="sr-Latn-R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9351" y="2906713"/>
            <a:ext cx="9217024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46280" y="6453336"/>
            <a:ext cx="902115" cy="288032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3CB9DF48-BB1D-4ADF-BFAF-365561E08E56}" type="slidenum">
              <a:rPr lang="sr-Latn-RS" smtClean="0"/>
              <a:pPr/>
              <a:t>‹#›</a:t>
            </a:fld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090151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0577" y="6453336"/>
            <a:ext cx="902115" cy="288032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3CB9DF48-BB1D-4ADF-BFAF-365561E08E56}" type="slidenum">
              <a:rPr lang="sr-Latn-RS" smtClean="0"/>
              <a:pPr/>
              <a:t>‹#›</a:t>
            </a:fld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605748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sr-Latn-R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80577" y="6453336"/>
            <a:ext cx="902115" cy="288032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3CB9DF48-BB1D-4ADF-BFAF-365561E08E56}" type="slidenum">
              <a:rPr lang="sr-Latn-RS" smtClean="0"/>
              <a:pPr/>
              <a:t>‹#›</a:t>
            </a:fld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690826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0577" y="6474277"/>
            <a:ext cx="902115" cy="288032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3CB9DF48-BB1D-4ADF-BFAF-365561E08E56}" type="slidenum">
              <a:rPr lang="sr-Latn-RS" smtClean="0"/>
              <a:pPr/>
              <a:t>‹#›</a:t>
            </a:fld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776228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0577" y="6453336"/>
            <a:ext cx="902115" cy="288032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3CB9DF48-BB1D-4ADF-BFAF-365561E08E56}" type="slidenum">
              <a:rPr lang="sr-Latn-RS" smtClean="0"/>
              <a:pPr/>
              <a:t>‹#›</a:t>
            </a:fld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890028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r-Latn-R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0577" y="6453336"/>
            <a:ext cx="902115" cy="288032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3CB9DF48-BB1D-4ADF-BFAF-365561E08E56}" type="slidenum">
              <a:rPr lang="sr-Latn-RS" smtClean="0"/>
              <a:pPr/>
              <a:t>‹#›</a:t>
            </a:fld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820081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06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  <a:endParaRPr lang="sr-Latn-R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8106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R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8106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0577" y="6453336"/>
            <a:ext cx="902115" cy="288032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3CB9DF48-BB1D-4ADF-BFAF-365561E08E56}" type="slidenum">
              <a:rPr lang="sr-Latn-RS" smtClean="0"/>
              <a:pPr/>
              <a:t>‹#›</a:t>
            </a:fld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891895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g"/><Relationship Id="rId18" Type="http://schemas.openxmlformats.org/officeDocument/2006/relationships/image" Target="../media/image8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17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5.png"/><Relationship Id="rId10" Type="http://schemas.openxmlformats.org/officeDocument/2006/relationships/theme" Target="../theme/theme1.xml"/><Relationship Id="rId19" Type="http://schemas.openxmlformats.org/officeDocument/2006/relationships/image" Target="../media/image9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355" y="188640"/>
            <a:ext cx="11374757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sr-Latn-R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9355" y="1124744"/>
            <a:ext cx="11374757" cy="43924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r-Latn-R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14112" y="5432986"/>
            <a:ext cx="576064" cy="329756"/>
          </a:xfrm>
          <a:prstGeom prst="rect">
            <a:avLst/>
          </a:prstGeom>
          <a:ln>
            <a:noFill/>
          </a:ln>
        </p:spPr>
        <p:txBody>
          <a:bodyPr/>
          <a:lstStyle>
            <a:lvl1pPr algn="r">
              <a:defRPr sz="1400">
                <a:solidFill>
                  <a:srgbClr val="C00000"/>
                </a:solidFill>
              </a:defRPr>
            </a:lvl1pPr>
          </a:lstStyle>
          <a:p>
            <a:fld id="{3CB9DF48-BB1D-4ADF-BFAF-365561E08E56}" type="slidenum">
              <a:rPr lang="sr-Latn-RS" smtClean="0"/>
              <a:pPr/>
              <a:t>‹#›</a:t>
            </a:fld>
            <a:endParaRPr lang="sr-Latn-RS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BD68DA5C-5F2B-47DD-9457-97EFBD8F4146}"/>
              </a:ext>
            </a:extLst>
          </p:cNvPr>
          <p:cNvSpPr txBox="1">
            <a:spLocks/>
          </p:cNvSpPr>
          <p:nvPr userDrawn="1"/>
        </p:nvSpPr>
        <p:spPr>
          <a:xfrm>
            <a:off x="158973" y="5479535"/>
            <a:ext cx="8649875" cy="329756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sr-Latn-RS"/>
            </a:defPPr>
            <a:lvl1pPr marL="0" algn="l" defTabSz="914400" rtl="0" eaLnBrk="1" latinLnBrk="0" hangingPunct="1">
              <a:defRPr sz="1200" kern="1200">
                <a:solidFill>
                  <a:srgbClr val="C00000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r-Latn-RS" sz="1300" dirty="0">
                <a:solidFill>
                  <a:srgbClr val="C00000"/>
                </a:solidFill>
                <a:latin typeface="Arial Narrow" panose="020B0606020202030204" pitchFamily="34" charset="0"/>
              </a:rPr>
              <a:t>Presenter’s name –</a:t>
            </a:r>
            <a:r>
              <a:rPr lang="sr-Latn-RS" sz="1300" baseline="0" dirty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  <a:r>
              <a:rPr lang="sr-Latn-RS" sz="1300" kern="1200" dirty="0">
                <a:solidFill>
                  <a:srgbClr val="C00000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Presentation title</a:t>
            </a:r>
            <a:endParaRPr lang="sr-Latn-RS" sz="1300" dirty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A85BC67C-40A2-4013-BCCD-4F13FD6B72BD}"/>
              </a:ext>
            </a:extLst>
          </p:cNvPr>
          <p:cNvCxnSpPr>
            <a:cxnSpLocks/>
          </p:cNvCxnSpPr>
          <p:nvPr userDrawn="1"/>
        </p:nvCxnSpPr>
        <p:spPr>
          <a:xfrm>
            <a:off x="0" y="5795007"/>
            <a:ext cx="12192000" cy="0"/>
          </a:xfrm>
          <a:prstGeom prst="line">
            <a:avLst/>
          </a:prstGeom>
          <a:ln w="317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 Box 2">
            <a:extLst>
              <a:ext uri="{FF2B5EF4-FFF2-40B4-BE49-F238E27FC236}">
                <a16:creationId xmlns:a16="http://schemas.microsoft.com/office/drawing/2014/main" id="{14328342-6684-4334-896F-60FA7AFA349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7328" y="6428784"/>
            <a:ext cx="2327487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sr-Latn-CS" sz="1200" b="1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ASES</a:t>
            </a:r>
            <a:r>
              <a:rPr lang="en-US" sz="1200" b="1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CONGRESS</a:t>
            </a:r>
            <a:r>
              <a:rPr lang="sr-Latn-CS" sz="1200" b="1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202</a:t>
            </a:r>
            <a:r>
              <a:rPr lang="en-US" sz="1200" b="1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</a:t>
            </a:r>
            <a:endParaRPr lang="sr-Latn-RS" sz="11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 Box 2">
            <a:extLst>
              <a:ext uri="{FF2B5EF4-FFF2-40B4-BE49-F238E27FC236}">
                <a16:creationId xmlns:a16="http://schemas.microsoft.com/office/drawing/2014/main" id="{14328342-6684-4334-896F-60FA7AFA349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616385" y="5832702"/>
            <a:ext cx="2327487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sr-Latn-CS" sz="1200" b="1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SUPPORTED BY</a:t>
            </a:r>
            <a:endParaRPr lang="sr-Latn-RS" sz="11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2999656" y="6163417"/>
            <a:ext cx="1517513" cy="484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850" b="0" dirty="0">
                <a:latin typeface="Calibri" panose="020F0502020204030204" pitchFamily="34" charset="0"/>
                <a:cs typeface="Calibri" panose="020F0502020204030204" pitchFamily="34" charset="0"/>
              </a:rPr>
              <a:t>Ministry</a:t>
            </a:r>
            <a:r>
              <a:rPr lang="sr-Latn-RS" sz="850" b="0" baseline="0" dirty="0">
                <a:latin typeface="Calibri" panose="020F0502020204030204" pitchFamily="34" charset="0"/>
                <a:cs typeface="Calibri" panose="020F0502020204030204" pitchFamily="34" charset="0"/>
              </a:rPr>
              <a:t> of Science, Technological Development and Innovation</a:t>
            </a:r>
            <a:endParaRPr lang="en-GB" sz="85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66A67413-28F9-524A-00A4-676C8DE88208}"/>
              </a:ext>
            </a:extLst>
          </p:cNvPr>
          <p:cNvPicPr/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151"/>
          <a:stretch/>
        </p:blipFill>
        <p:spPr bwMode="auto">
          <a:xfrm>
            <a:off x="335360" y="5899793"/>
            <a:ext cx="1746250" cy="6064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66A67413-28F9-524A-00A4-676C8DE88208}"/>
              </a:ext>
            </a:extLst>
          </p:cNvPr>
          <p:cNvPicPr/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75" t="28715" r="51901" b="57842"/>
          <a:stretch/>
        </p:blipFill>
        <p:spPr bwMode="auto">
          <a:xfrm>
            <a:off x="2423592" y="5841556"/>
            <a:ext cx="647700" cy="92138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2826B39-A9C8-2C1A-8B30-9518034D19F7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987"/>
          <a:stretch>
            <a:fillRect/>
          </a:stretch>
        </p:blipFill>
        <p:spPr>
          <a:xfrm>
            <a:off x="5758853" y="6263982"/>
            <a:ext cx="769195" cy="47738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215E782-B16F-7E52-70B2-1B58442A9365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0056440" y="5949280"/>
            <a:ext cx="1028525" cy="82296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9AAE1E8-8EC4-47D7-08E0-DED63CFAAC88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rcRect l="46859" t="3332" r="948" b="30001"/>
          <a:stretch>
            <a:fillRect/>
          </a:stretch>
        </p:blipFill>
        <p:spPr>
          <a:xfrm>
            <a:off x="11091152" y="6055568"/>
            <a:ext cx="693480" cy="6858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16CB701D-97D7-D081-EDF3-7B15814F2983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1920" y="6309320"/>
            <a:ext cx="914400" cy="191495"/>
          </a:xfrm>
          <a:prstGeom prst="rect">
            <a:avLst/>
          </a:prstGeom>
        </p:spPr>
      </p:pic>
      <p:sp>
        <p:nvSpPr>
          <p:cNvPr id="17" name="Text Box 2">
            <a:extLst>
              <a:ext uri="{FF2B5EF4-FFF2-40B4-BE49-F238E27FC236}">
                <a16:creationId xmlns:a16="http://schemas.microsoft.com/office/drawing/2014/main" id="{14328342-6684-4334-896F-60FA7AFA349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440921" y="5834056"/>
            <a:ext cx="2327487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sr-Latn-CS" sz="1200" b="1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PLATINUM</a:t>
            </a:r>
            <a:r>
              <a:rPr lang="sr-Latn-CS" sz="1200" b="1" baseline="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SPONSORS</a:t>
            </a:r>
            <a:endParaRPr lang="sr-Latn-RS" sz="11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920FF01-6388-8A9C-415F-7883AD5B6532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92" t="22360" r="9806" b="18037"/>
          <a:stretch>
            <a:fillRect/>
          </a:stretch>
        </p:blipFill>
        <p:spPr>
          <a:xfrm>
            <a:off x="6744072" y="6165304"/>
            <a:ext cx="1270572" cy="48474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179641E-6FBB-EDB2-D7A4-9866FD3F93FE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1" t="21807" r="4940" b="19290"/>
          <a:stretch>
            <a:fillRect/>
          </a:stretch>
        </p:blipFill>
        <p:spPr>
          <a:xfrm>
            <a:off x="9048328" y="6165304"/>
            <a:ext cx="1097280" cy="50193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7E07A00-B1DB-5804-B4F4-EA5ED6FE1749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07"/>
          <a:stretch>
            <a:fillRect/>
          </a:stretch>
        </p:blipFill>
        <p:spPr>
          <a:xfrm>
            <a:off x="5015880" y="6009848"/>
            <a:ext cx="648072" cy="73152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59EDB93-BBAC-5F33-125E-79E2A23BD240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9112" y="6093296"/>
            <a:ext cx="930944" cy="155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953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3600" b="1" kern="1200" spc="-50" baseline="0">
          <a:solidFill>
            <a:schemeClr val="tx1">
              <a:lumMod val="65000"/>
              <a:lumOff val="35000"/>
            </a:schemeClr>
          </a:solidFill>
          <a:latin typeface="Arial Narrow" panose="020B060602020203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600"/>
        </a:spcBef>
        <a:spcAft>
          <a:spcPts val="120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ts val="600"/>
        </a:spcBef>
        <a:spcAft>
          <a:spcPts val="120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ts val="600"/>
        </a:spcBef>
        <a:spcAft>
          <a:spcPts val="120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ts val="600"/>
        </a:spcBef>
        <a:spcAft>
          <a:spcPts val="120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ts val="600"/>
        </a:spcBef>
        <a:spcAft>
          <a:spcPts val="120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03611" y="1844825"/>
            <a:ext cx="6984776" cy="1056815"/>
          </a:xfrm>
        </p:spPr>
        <p:txBody>
          <a:bodyPr>
            <a:noAutofit/>
          </a:bodyPr>
          <a:lstStyle/>
          <a:p>
            <a:r>
              <a:rPr lang="sr-Latn-RS" sz="3200" dirty="0">
                <a:solidFill>
                  <a:srgbClr val="263061"/>
                </a:solidFill>
              </a:rPr>
              <a:t>Presentation title, maximum two rows</a:t>
            </a:r>
            <a:endParaRPr lang="en-GB" sz="3200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75520" y="2996953"/>
            <a:ext cx="8568952" cy="2448271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sr-Latn-RS" sz="2400" dirty="0">
                <a:solidFill>
                  <a:srgbClr val="C00000"/>
                </a:solidFill>
              </a:rPr>
              <a:t>First Author</a:t>
            </a:r>
            <a:r>
              <a:rPr lang="sr-Latn-RS" sz="2400" baseline="30000" dirty="0">
                <a:solidFill>
                  <a:schemeClr val="bg1">
                    <a:lumMod val="50000"/>
                  </a:schemeClr>
                </a:solidFill>
              </a:rPr>
              <a:t>a</a:t>
            </a:r>
            <a:r>
              <a:rPr lang="sr-Latn-RS" sz="2400" dirty="0">
                <a:solidFill>
                  <a:srgbClr val="C00000"/>
                </a:solidFill>
              </a:rPr>
              <a:t>, Second Author</a:t>
            </a:r>
            <a:r>
              <a:rPr lang="sr-Latn-RS" sz="2400" baseline="30000" dirty="0">
                <a:solidFill>
                  <a:schemeClr val="bg1">
                    <a:lumMod val="50000"/>
                  </a:schemeClr>
                </a:solidFill>
              </a:rPr>
              <a:t>b</a:t>
            </a:r>
            <a:r>
              <a:rPr lang="sr-Latn-RS" sz="2400" dirty="0">
                <a:solidFill>
                  <a:srgbClr val="C00000"/>
                </a:solidFill>
              </a:rPr>
              <a:t>, Third Author</a:t>
            </a:r>
            <a:r>
              <a:rPr lang="sr-Latn-RS" sz="2400" baseline="30000" dirty="0">
                <a:solidFill>
                  <a:schemeClr val="bg1">
                    <a:lumMod val="50000"/>
                  </a:schemeClr>
                </a:solidFill>
              </a:rPr>
              <a:t>c</a:t>
            </a:r>
            <a:r>
              <a:rPr lang="en-GB" sz="2400" dirty="0">
                <a:solidFill>
                  <a:srgbClr val="C00000"/>
                </a:solidFill>
              </a:rPr>
              <a:t>,</a:t>
            </a:r>
            <a:endParaRPr lang="sr-Latn-RS" sz="2400" dirty="0">
              <a:solidFill>
                <a:srgbClr val="C00000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sr-Latn-RS" sz="2400" dirty="0">
                <a:solidFill>
                  <a:srgbClr val="C00000"/>
                </a:solidFill>
              </a:rPr>
              <a:t>Fourth Author</a:t>
            </a:r>
            <a:r>
              <a:rPr lang="sr-Latn-RS" sz="2400" baseline="30000" dirty="0">
                <a:solidFill>
                  <a:schemeClr val="bg1">
                    <a:lumMod val="50000"/>
                  </a:schemeClr>
                </a:solidFill>
              </a:rPr>
              <a:t>a</a:t>
            </a:r>
            <a:r>
              <a:rPr lang="sr-Latn-RS" sz="2400" dirty="0">
                <a:solidFill>
                  <a:srgbClr val="C00000"/>
                </a:solidFill>
              </a:rPr>
              <a:t>, ... </a:t>
            </a:r>
            <a:endParaRPr lang="sr-Latn-RS" sz="1200" baseline="30000" dirty="0"/>
          </a:p>
          <a:p>
            <a:pPr>
              <a:spcAft>
                <a:spcPts val="0"/>
              </a:spcAft>
            </a:pPr>
            <a:r>
              <a:rPr lang="en-GB" sz="1800" baseline="30000" dirty="0"/>
              <a:t>a </a:t>
            </a:r>
            <a:r>
              <a:rPr lang="sr-Latn-RS" sz="1800" i="1" dirty="0"/>
              <a:t>Afiliation of the first author</a:t>
            </a:r>
            <a:endParaRPr lang="en-GB" sz="1800" dirty="0"/>
          </a:p>
          <a:p>
            <a:pPr>
              <a:spcAft>
                <a:spcPts val="0"/>
              </a:spcAft>
            </a:pPr>
            <a:r>
              <a:rPr lang="en-GB" sz="1800" baseline="30000" dirty="0"/>
              <a:t>b</a:t>
            </a:r>
            <a:r>
              <a:rPr lang="en-GB" sz="1800" dirty="0"/>
              <a:t> </a:t>
            </a:r>
            <a:r>
              <a:rPr lang="sr-Latn-RS" sz="1800" i="1" dirty="0"/>
              <a:t>Afiliation of the second author</a:t>
            </a:r>
            <a:endParaRPr lang="en-GB" sz="1800" dirty="0"/>
          </a:p>
          <a:p>
            <a:pPr>
              <a:spcAft>
                <a:spcPts val="0"/>
              </a:spcAft>
            </a:pPr>
            <a:r>
              <a:rPr lang="en-GB" sz="1800" baseline="30000" dirty="0"/>
              <a:t>c </a:t>
            </a:r>
            <a:r>
              <a:rPr lang="sr-Latn-RS" sz="1800" i="1" dirty="0"/>
              <a:t>Afiliation of the third author</a:t>
            </a:r>
            <a:endParaRPr lang="en-GB" sz="1800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4"/>
          </p:nvPr>
        </p:nvSpPr>
        <p:spPr>
          <a:xfrm>
            <a:off x="11468086" y="5494784"/>
            <a:ext cx="676586" cy="288032"/>
          </a:xfrm>
        </p:spPr>
        <p:txBody>
          <a:bodyPr/>
          <a:lstStyle/>
          <a:p>
            <a:fld id="{3CB9DF48-BB1D-4ADF-BFAF-365561E08E56}" type="slidenum">
              <a:rPr lang="sr-Latn-RS" smtClean="0">
                <a:latin typeface="Myriad Pro" panose="020B0503030403020204" pitchFamily="34" charset="0"/>
              </a:rPr>
              <a:pPr/>
              <a:t>1</a:t>
            </a:fld>
            <a:endParaRPr lang="sr-Latn-RS" dirty="0">
              <a:latin typeface="Myriad Pro" panose="020B0503030403020204" pitchFamily="34" charset="0"/>
            </a:endParaRPr>
          </a:p>
        </p:txBody>
      </p:sp>
      <p:pic>
        <p:nvPicPr>
          <p:cNvPr id="5" name="Picture 2" descr="D:\NINA\Radovi\DGKS_16\Template\01 DGK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2099" y="192720"/>
            <a:ext cx="2907803" cy="831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10416480" y="0"/>
            <a:ext cx="1512168" cy="1152128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sz="1600" dirty="0">
                <a:solidFill>
                  <a:schemeClr val="tx1"/>
                </a:solidFill>
                <a:latin typeface="Arial Narrow" panose="020B0606020202030204" pitchFamily="34" charset="0"/>
              </a:rPr>
              <a:t>Reserved space for timer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0319132-F731-49F7-9E91-5091683E5918}"/>
              </a:ext>
            </a:extLst>
          </p:cNvPr>
          <p:cNvSpPr/>
          <p:nvPr/>
        </p:nvSpPr>
        <p:spPr>
          <a:xfrm>
            <a:off x="263352" y="192719"/>
            <a:ext cx="2007156" cy="864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sz="1600" dirty="0">
                <a:solidFill>
                  <a:schemeClr val="tx1"/>
                </a:solidFill>
                <a:latin typeface="Arial Narrow" panose="020B0606020202030204" pitchFamily="34" charset="0"/>
              </a:rPr>
              <a:t>Space for logo institution of the first author</a:t>
            </a:r>
            <a:endParaRPr lang="en-GB" sz="1600" baseline="300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1735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360" y="1189132"/>
            <a:ext cx="11593287" cy="4328100"/>
          </a:xfrm>
        </p:spPr>
        <p:txBody>
          <a:bodyPr/>
          <a:lstStyle/>
          <a:p>
            <a:r>
              <a:rPr lang="sr-Latn-RS" noProof="0" dirty="0">
                <a:latin typeface="+mj-lt"/>
              </a:rPr>
              <a:t>Subsections</a:t>
            </a:r>
            <a:endParaRPr lang="en-GB" noProof="0" dirty="0">
              <a:latin typeface="+mj-lt"/>
            </a:endParaRPr>
          </a:p>
          <a:p>
            <a:r>
              <a:rPr lang="sr-Latn-RS" noProof="0" dirty="0">
                <a:latin typeface="+mj-lt"/>
              </a:rPr>
              <a:t>...</a:t>
            </a:r>
          </a:p>
          <a:p>
            <a:r>
              <a:rPr lang="sr-Latn-RS" dirty="0">
                <a:latin typeface="+mj-lt"/>
              </a:rPr>
              <a:t>...</a:t>
            </a:r>
          </a:p>
          <a:p>
            <a:r>
              <a:rPr lang="sr-Latn-RS" noProof="0" dirty="0">
                <a:latin typeface="+mj-lt"/>
              </a:rPr>
              <a:t>Conclusions</a:t>
            </a:r>
          </a:p>
          <a:p>
            <a:r>
              <a:rPr lang="sr-Latn-RS" dirty="0">
                <a:latin typeface="+mj-lt"/>
              </a:rPr>
              <a:t>Acknowledgemnts</a:t>
            </a:r>
            <a:endParaRPr lang="en-GB" noProof="0" dirty="0">
              <a:latin typeface="+mj-lt"/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>
                <a:latin typeface="+mj-lt"/>
              </a:rPr>
              <a:t>Outline</a:t>
            </a:r>
            <a:endParaRPr lang="en-GB" noProof="0" dirty="0"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496600" y="5459214"/>
            <a:ext cx="676586" cy="288032"/>
          </a:xfrm>
        </p:spPr>
        <p:txBody>
          <a:bodyPr/>
          <a:lstStyle/>
          <a:p>
            <a:fld id="{3CB9DF48-BB1D-4ADF-BFAF-365561E08E56}" type="slidenum">
              <a:rPr lang="sr-Latn-RS" smtClean="0">
                <a:latin typeface="Myriad Pro" panose="020B0503030403020204" pitchFamily="34" charset="0"/>
              </a:rPr>
              <a:pPr/>
              <a:t>2</a:t>
            </a:fld>
            <a:endParaRPr lang="sr-Latn-RS" dirty="0"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89974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360" y="1196752"/>
            <a:ext cx="11593288" cy="4248472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sr-Latn-RS" dirty="0">
                <a:latin typeface="+mj-lt"/>
              </a:rPr>
              <a:t>It is preferable to structure the presentation into subsection that are listed on the Outline slide.</a:t>
            </a:r>
            <a:endParaRPr lang="en-GB" noProof="0" dirty="0">
              <a:latin typeface="+mj-lt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noProof="0" dirty="0">
                <a:latin typeface="+mj-lt"/>
              </a:rPr>
              <a:t>Subsections</a:t>
            </a:r>
            <a:endParaRPr lang="en-GB" noProof="0" dirty="0"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468086" y="5459214"/>
            <a:ext cx="676586" cy="288032"/>
          </a:xfrm>
        </p:spPr>
        <p:txBody>
          <a:bodyPr/>
          <a:lstStyle/>
          <a:p>
            <a:fld id="{3CB9DF48-BB1D-4ADF-BFAF-365561E08E56}" type="slidenum">
              <a:rPr lang="sr-Latn-RS" smtClean="0">
                <a:latin typeface="Myriad Pro" panose="020B0503030403020204" pitchFamily="34" charset="0"/>
              </a:rPr>
              <a:pPr/>
              <a:t>3</a:t>
            </a:fld>
            <a:endParaRPr lang="sr-Latn-RS" dirty="0"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43850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352" y="1038746"/>
            <a:ext cx="11665296" cy="4320480"/>
          </a:xfrm>
        </p:spPr>
        <p:txBody>
          <a:bodyPr>
            <a:normAutofit/>
          </a:bodyPr>
          <a:lstStyle/>
          <a:p>
            <a:r>
              <a:rPr lang="sr-Latn-RS" noProof="0" dirty="0">
                <a:latin typeface="+mj-lt"/>
              </a:rPr>
              <a:t>Procedure to change the footer in the master slide is as follows:</a:t>
            </a:r>
            <a:endParaRPr lang="en-GB" noProof="0" dirty="0">
              <a:latin typeface="+mj-lt"/>
            </a:endParaRPr>
          </a:p>
          <a:p>
            <a:pPr lvl="1"/>
            <a:r>
              <a:rPr lang="sr-Latn-RS" noProof="0" dirty="0">
                <a:latin typeface="+mj-lt"/>
              </a:rPr>
              <a:t>Go to </a:t>
            </a:r>
            <a:r>
              <a:rPr lang="sr-Latn-RS" i="1" noProof="0" dirty="0">
                <a:latin typeface="+mj-lt"/>
              </a:rPr>
              <a:t>View</a:t>
            </a:r>
            <a:r>
              <a:rPr lang="sr-Latn-RS" noProof="0" dirty="0">
                <a:latin typeface="+mj-lt"/>
              </a:rPr>
              <a:t> ribbon section</a:t>
            </a:r>
          </a:p>
          <a:p>
            <a:pPr lvl="1"/>
            <a:r>
              <a:rPr lang="sr-Latn-RS" dirty="0">
                <a:latin typeface="+mj-lt"/>
              </a:rPr>
              <a:t>Click on the </a:t>
            </a:r>
            <a:r>
              <a:rPr lang="sr-Latn-RS" i="1" dirty="0">
                <a:latin typeface="+mj-lt"/>
              </a:rPr>
              <a:t>Slide Master </a:t>
            </a:r>
            <a:r>
              <a:rPr lang="sr-Latn-RS" dirty="0">
                <a:latin typeface="+mj-lt"/>
              </a:rPr>
              <a:t>icon</a:t>
            </a:r>
            <a:endParaRPr lang="en-GB" noProof="0" dirty="0">
              <a:latin typeface="+mj-lt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noProof="0" dirty="0">
                <a:latin typeface="+mj-lt"/>
              </a:rPr>
              <a:t>Entering Slide Master</a:t>
            </a:r>
            <a:endParaRPr lang="en-GB" noProof="0" dirty="0">
              <a:latin typeface="+mj-lt"/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4"/>
          </p:nvPr>
        </p:nvSpPr>
        <p:spPr>
          <a:xfrm>
            <a:off x="11468086" y="5459214"/>
            <a:ext cx="676586" cy="288032"/>
          </a:xfrm>
        </p:spPr>
        <p:txBody>
          <a:bodyPr/>
          <a:lstStyle/>
          <a:p>
            <a:fld id="{3CB9DF48-BB1D-4ADF-BFAF-365561E08E56}" type="slidenum">
              <a:rPr lang="sr-Latn-RS" smtClean="0">
                <a:latin typeface="Myriad Pro" panose="020B0503030403020204" pitchFamily="34" charset="0"/>
              </a:rPr>
              <a:pPr/>
              <a:t>4</a:t>
            </a:fld>
            <a:endParaRPr lang="sr-Latn-RS" dirty="0">
              <a:latin typeface="Myriad Pro" panose="020B0503030403020204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94" t="3098" r="50000" b="62693"/>
          <a:stretch/>
        </p:blipFill>
        <p:spPr bwMode="auto">
          <a:xfrm>
            <a:off x="1775520" y="3429000"/>
            <a:ext cx="4320480" cy="204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04321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236" y="1086180"/>
            <a:ext cx="11627412" cy="4431052"/>
          </a:xfrm>
        </p:spPr>
        <p:txBody>
          <a:bodyPr>
            <a:normAutofit/>
          </a:bodyPr>
          <a:lstStyle/>
          <a:p>
            <a:r>
              <a:rPr lang="sr-Latn-RS" noProof="0" dirty="0">
                <a:latin typeface="+mj-lt"/>
              </a:rPr>
              <a:t>Select the first (root) slide layout!</a:t>
            </a:r>
          </a:p>
          <a:p>
            <a:r>
              <a:rPr lang="sr-Latn-RS" dirty="0">
                <a:latin typeface="+mj-lt"/>
              </a:rPr>
              <a:t>Enter presentator name and presentation title in footer without changing the style.</a:t>
            </a:r>
            <a:endParaRPr lang="en-GB" noProof="0" dirty="0">
              <a:latin typeface="+mj-lt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>
                <a:latin typeface="+mj-lt"/>
              </a:rPr>
              <a:t>Entering Slide Master</a:t>
            </a:r>
            <a:endParaRPr lang="en-GB" noProof="0" dirty="0">
              <a:latin typeface="+mj-lt"/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4"/>
          </p:nvPr>
        </p:nvSpPr>
        <p:spPr>
          <a:xfrm>
            <a:off x="11468086" y="5459214"/>
            <a:ext cx="676586" cy="288032"/>
          </a:xfrm>
        </p:spPr>
        <p:txBody>
          <a:bodyPr/>
          <a:lstStyle/>
          <a:p>
            <a:fld id="{3CB9DF48-BB1D-4ADF-BFAF-365561E08E56}" type="slidenum">
              <a:rPr lang="sr-Latn-RS" smtClean="0">
                <a:latin typeface="Myriad Pro" panose="020B0503030403020204" pitchFamily="34" charset="0"/>
              </a:rPr>
              <a:pPr/>
              <a:t>5</a:t>
            </a:fld>
            <a:endParaRPr lang="sr-Latn-RS" dirty="0">
              <a:latin typeface="Myriad Pro" panose="020B0503030403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89" r="11016" b="3889"/>
          <a:stretch/>
        </p:blipFill>
        <p:spPr bwMode="auto">
          <a:xfrm>
            <a:off x="2207568" y="2852936"/>
            <a:ext cx="4390605" cy="24901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94694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352" y="1060398"/>
            <a:ext cx="11665296" cy="4384826"/>
          </a:xfrm>
        </p:spPr>
        <p:txBody>
          <a:bodyPr>
            <a:normAutofit/>
          </a:bodyPr>
          <a:lstStyle/>
          <a:p>
            <a:r>
              <a:rPr lang="sr-Latn-RS" noProof="0" dirty="0">
                <a:latin typeface="+mj-lt"/>
              </a:rPr>
              <a:t>Go back to the </a:t>
            </a:r>
            <a:r>
              <a:rPr lang="sr-Latn-RS" i="1" noProof="0" dirty="0">
                <a:latin typeface="+mj-lt"/>
              </a:rPr>
              <a:t>Slide Master</a:t>
            </a:r>
            <a:r>
              <a:rPr lang="sr-Latn-RS" noProof="0" dirty="0">
                <a:latin typeface="+mj-lt"/>
              </a:rPr>
              <a:t> ribbon section.</a:t>
            </a:r>
          </a:p>
          <a:p>
            <a:r>
              <a:rPr lang="sr-Latn-RS" dirty="0">
                <a:latin typeface="+mj-lt"/>
              </a:rPr>
              <a:t>Click </a:t>
            </a:r>
            <a:r>
              <a:rPr lang="sr-Latn-RS" i="1" dirty="0">
                <a:latin typeface="+mj-lt"/>
              </a:rPr>
              <a:t>Close Slide Master.</a:t>
            </a:r>
            <a:endParaRPr lang="en-GB" i="1" noProof="0" dirty="0">
              <a:latin typeface="+mj-lt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dirty="0">
                <a:latin typeface="+mj-lt"/>
              </a:rPr>
              <a:t>Entering Slide Master</a:t>
            </a:r>
            <a:endParaRPr lang="en-GB" noProof="0" dirty="0">
              <a:latin typeface="+mj-lt"/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4"/>
          </p:nvPr>
        </p:nvSpPr>
        <p:spPr>
          <a:xfrm>
            <a:off x="11496600" y="5459214"/>
            <a:ext cx="676586" cy="288032"/>
          </a:xfrm>
        </p:spPr>
        <p:txBody>
          <a:bodyPr/>
          <a:lstStyle/>
          <a:p>
            <a:fld id="{3CB9DF48-BB1D-4ADF-BFAF-365561E08E56}" type="slidenum">
              <a:rPr lang="sr-Latn-RS" smtClean="0">
                <a:latin typeface="Myriad Pro" panose="020B0503030403020204" pitchFamily="34" charset="0"/>
              </a:rPr>
              <a:pPr/>
              <a:t>6</a:t>
            </a:fld>
            <a:endParaRPr lang="sr-Latn-RS" dirty="0">
              <a:latin typeface="Myriad Pro" panose="020B0503030403020204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2" r="30390" b="67500"/>
          <a:stretch/>
        </p:blipFill>
        <p:spPr bwMode="auto">
          <a:xfrm>
            <a:off x="1775520" y="2815599"/>
            <a:ext cx="6912765" cy="162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64361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352" y="1077062"/>
            <a:ext cx="11665296" cy="4377310"/>
          </a:xfrm>
        </p:spPr>
        <p:txBody>
          <a:bodyPr>
            <a:normAutofit/>
          </a:bodyPr>
          <a:lstStyle/>
          <a:p>
            <a:r>
              <a:rPr lang="sr-Latn-RS" dirty="0">
                <a:latin typeface="+mj-lt"/>
              </a:rPr>
              <a:t>Conclusions should be concise.</a:t>
            </a:r>
          </a:p>
          <a:p>
            <a:r>
              <a:rPr lang="sr-Latn-RS" dirty="0">
                <a:latin typeface="+mj-lt"/>
              </a:rPr>
              <a:t>Preferably three to four most important conclusions.</a:t>
            </a:r>
          </a:p>
          <a:p>
            <a:r>
              <a:rPr lang="sr-Latn-RS" dirty="0">
                <a:latin typeface="+mj-lt"/>
              </a:rPr>
              <a:t>...</a:t>
            </a:r>
            <a:endParaRPr lang="en-GB" noProof="0" dirty="0">
              <a:latin typeface="+mj-lt"/>
            </a:endParaRPr>
          </a:p>
          <a:p>
            <a:endParaRPr lang="en-GB" noProof="0" dirty="0">
              <a:latin typeface="+mj-lt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noProof="0" dirty="0">
                <a:latin typeface="+mj-lt"/>
              </a:rPr>
              <a:t>Conclusion</a:t>
            </a:r>
            <a:endParaRPr lang="en-GB" noProof="0" dirty="0">
              <a:latin typeface="+mj-lt"/>
            </a:endParaRPr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r-Latn-RS">
              <a:latin typeface="Myriad Pro" panose="020B0503030403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5982828" y="2185602"/>
            <a:ext cx="22634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latin typeface="Myriad Pro" panose="020B0503030403020204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lang="en-GB" dirty="0">
              <a:latin typeface="Myriad Pro" panose="020B0503030403020204" pitchFamily="34" charset="0"/>
              <a:cs typeface="Arial" pitchFamily="34" charset="0"/>
            </a:endParaRPr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1524001" y="57208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sr-Latn-RS">
              <a:latin typeface="Myriad Pro" panose="020B0503030403020204" pitchFamily="34" charset="0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1468086" y="5459214"/>
            <a:ext cx="676586" cy="288032"/>
          </a:xfrm>
        </p:spPr>
        <p:txBody>
          <a:bodyPr/>
          <a:lstStyle/>
          <a:p>
            <a:fld id="{3CB9DF48-BB1D-4ADF-BFAF-365561E08E56}" type="slidenum">
              <a:rPr lang="sr-Latn-RS" smtClean="0">
                <a:latin typeface="Myriad Pro" panose="020B0503030403020204" pitchFamily="34" charset="0"/>
              </a:rPr>
              <a:pPr/>
              <a:t>7</a:t>
            </a:fld>
            <a:endParaRPr lang="sr-Latn-RS" dirty="0"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29054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63352" y="1034183"/>
            <a:ext cx="11665296" cy="4479736"/>
          </a:xfrm>
        </p:spPr>
        <p:txBody>
          <a:bodyPr/>
          <a:lstStyle/>
          <a:p>
            <a:r>
              <a:rPr lang="sr-Latn-RS" dirty="0">
                <a:latin typeface="+mj-lt"/>
              </a:rPr>
              <a:t>This slide is optional and can be removed.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>
                <a:latin typeface="+mj-lt"/>
              </a:rPr>
              <a:t>Acknowledg</a:t>
            </a:r>
            <a:r>
              <a:rPr lang="en-GB" dirty="0">
                <a:latin typeface="+mj-lt"/>
              </a:rPr>
              <a:t>e</a:t>
            </a:r>
            <a:r>
              <a:rPr lang="sr-Latn-RS" dirty="0">
                <a:latin typeface="+mj-lt"/>
              </a:rPr>
              <a:t>ments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468086" y="5459214"/>
            <a:ext cx="676586" cy="288032"/>
          </a:xfrm>
        </p:spPr>
        <p:txBody>
          <a:bodyPr/>
          <a:lstStyle/>
          <a:p>
            <a:fld id="{3CB9DF48-BB1D-4ADF-BFAF-365561E08E56}" type="slidenum">
              <a:rPr lang="sr-Latn-RS" smtClean="0">
                <a:latin typeface="Myriad Pro" panose="020B0503030403020204" pitchFamily="34" charset="0"/>
              </a:rPr>
              <a:pPr/>
              <a:t>8</a:t>
            </a:fld>
            <a:endParaRPr lang="sr-Latn-RS" dirty="0"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90321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3581</TotalTime>
  <Words>183</Words>
  <Application>Microsoft Office PowerPoint</Application>
  <PresentationFormat>Widescreen</PresentationFormat>
  <Paragraphs>46</Paragraphs>
  <Slides>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Arial Narrow</vt:lpstr>
      <vt:lpstr>Calibri</vt:lpstr>
      <vt:lpstr>Myriad Pro</vt:lpstr>
      <vt:lpstr>Times New Roman</vt:lpstr>
      <vt:lpstr>Office Theme</vt:lpstr>
      <vt:lpstr>Presentation title, maximum two rows</vt:lpstr>
      <vt:lpstr>Outline</vt:lpstr>
      <vt:lpstr>Subsections</vt:lpstr>
      <vt:lpstr>Entering Slide Master</vt:lpstr>
      <vt:lpstr>Entering Slide Master</vt:lpstr>
      <vt:lpstr>Entering Slide Master</vt:lpstr>
      <vt:lpstr>Conclusion</vt:lpstr>
      <vt:lpstr>Acknowledgements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HEADED SHEAR STUDS vs. HIGH-STRENGTH BOLTS IN PREFABRICATED COMPOSITE DECKS</dc:title>
  <dc:creator>Marko Pavlović</dc:creator>
  <cp:lastModifiedBy>ivani</cp:lastModifiedBy>
  <cp:revision>271</cp:revision>
  <dcterms:created xsi:type="dcterms:W3CDTF">2013-07-09T20:04:46Z</dcterms:created>
  <dcterms:modified xsi:type="dcterms:W3CDTF">2026-08-31T14:19:50Z</dcterms:modified>
</cp:coreProperties>
</file>